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85" r:id="rId5"/>
    <p:sldId id="262" r:id="rId6"/>
    <p:sldId id="284" r:id="rId7"/>
    <p:sldId id="270" r:id="rId8"/>
    <p:sldId id="260" r:id="rId9"/>
    <p:sldId id="271" r:id="rId10"/>
    <p:sldId id="286" r:id="rId11"/>
    <p:sldId id="265" r:id="rId12"/>
    <p:sldId id="269" r:id="rId13"/>
    <p:sldId id="28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3E1E2"/>
    <a:srgbClr val="DAD9D7"/>
    <a:srgbClr val="DCD8D7"/>
    <a:srgbClr val="E2E0E3"/>
    <a:srgbClr val="83A9AC"/>
    <a:srgbClr val="9D9389"/>
    <a:srgbClr val="E8D5C6"/>
    <a:srgbClr val="E1E0DE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81" autoAdjust="0"/>
  </p:normalViewPr>
  <p:slideViewPr>
    <p:cSldViewPr snapToGrid="0" showGuides="1">
      <p:cViewPr varScale="1">
        <p:scale>
          <a:sx n="82" d="100"/>
          <a:sy n="82" d="100"/>
        </p:scale>
        <p:origin x="7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2E431-A0BD-449E-96A4-0A5733102F0D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18D1D-7BA9-4ED4-8284-CE52B451A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11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18D1D-7BA9-4ED4-8284-CE52B451AD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29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6E0E17-64F3-424F-BE50-C9A85C8159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875"/>
            <a:ext cx="12192000" cy="5810250"/>
          </a:xfrm>
          <a:prstGeom prst="rect">
            <a:avLst/>
          </a:prstGeom>
          <a:solidFill>
            <a:srgbClr val="E1E0DE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2598889" y="3429000"/>
            <a:ext cx="69942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SCIT</a:t>
            </a:r>
            <a:r>
              <a:rPr lang="ko-KR" altLang="en-US" sz="6600" dirty="0">
                <a:latin typeface="+mj-lt"/>
              </a:rPr>
              <a:t> </a:t>
            </a:r>
            <a:r>
              <a:rPr lang="en-US" altLang="ko-KR" sz="6600" dirty="0">
                <a:latin typeface="+mj-lt"/>
              </a:rPr>
              <a:t>1</a:t>
            </a:r>
            <a:r>
              <a:rPr lang="en-US" altLang="ko-KR" sz="6600" baseline="30000" dirty="0">
                <a:latin typeface="+mj-lt"/>
              </a:rPr>
              <a:t>st</a:t>
            </a:r>
            <a:r>
              <a:rPr lang="en-US" altLang="ko-KR" sz="6600" dirty="0">
                <a:latin typeface="+mj-lt"/>
              </a:rPr>
              <a:t> Project</a:t>
            </a:r>
            <a:endParaRPr lang="ko-KR" altLang="en-US" sz="6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B6A61-81B1-4D56-8E07-5183CBC0C375}"/>
              </a:ext>
            </a:extLst>
          </p:cNvPr>
          <p:cNvSpPr txBox="1"/>
          <p:nvPr/>
        </p:nvSpPr>
        <p:spPr>
          <a:xfrm>
            <a:off x="8668018" y="4973895"/>
            <a:ext cx="1850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김민주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이민국</a:t>
            </a: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D9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3738524" cy="1415772"/>
            <a:chOff x="901700" y="2721114"/>
            <a:chExt cx="3738524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9992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3738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atin typeface="+mn-ea"/>
                </a:rPr>
                <a:t>개발 환경 및 사용 기술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26A5872-0183-48ED-8675-D11F9781D8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45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1182F6C-C5BE-4523-A844-21CFEE19C4EF}"/>
              </a:ext>
            </a:extLst>
          </p:cNvPr>
          <p:cNvSpPr txBox="1"/>
          <p:nvPr/>
        </p:nvSpPr>
        <p:spPr>
          <a:xfrm>
            <a:off x="1549939" y="330200"/>
            <a:ext cx="3328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/>
                </a:solidFill>
                <a:latin typeface="+mj-ea"/>
                <a:ea typeface="+mj-ea"/>
              </a:rPr>
              <a:t>개발 환경 및 사용 기술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78021A2-8951-4A7B-8180-89DE5A74C160}"/>
              </a:ext>
            </a:extLst>
          </p:cNvPr>
          <p:cNvSpPr/>
          <p:nvPr/>
        </p:nvSpPr>
        <p:spPr>
          <a:xfrm>
            <a:off x="8653518" y="1918651"/>
            <a:ext cx="3020698" cy="302069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CE5D096-D07C-455D-8488-1F99430DD20A}"/>
              </a:ext>
            </a:extLst>
          </p:cNvPr>
          <p:cNvSpPr/>
          <p:nvPr/>
        </p:nvSpPr>
        <p:spPr>
          <a:xfrm>
            <a:off x="5941608" y="1918651"/>
            <a:ext cx="3020698" cy="302069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1EBEDAE-F7C4-425D-AEE3-AB534FA9C36C}"/>
              </a:ext>
            </a:extLst>
          </p:cNvPr>
          <p:cNvSpPr/>
          <p:nvPr/>
        </p:nvSpPr>
        <p:spPr>
          <a:xfrm>
            <a:off x="3229696" y="1918651"/>
            <a:ext cx="3020698" cy="302069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517784" y="1918651"/>
            <a:ext cx="3020698" cy="302069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CCA047A-F65A-470C-9B62-A473428C5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25" y="2370071"/>
            <a:ext cx="2102064" cy="21020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E36E8C1-3907-4968-B81E-9EEEE2841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7740" y="2997756"/>
            <a:ext cx="1872254" cy="8466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BE0EF2-7289-4720-9E66-90D186B18A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917301" y="2649781"/>
            <a:ext cx="1645489" cy="15426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074560-6130-48A7-88AA-18F12EC7DB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13" y="2492083"/>
            <a:ext cx="1858040" cy="185804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EC53DF-B59E-4A42-AD2B-EED641EB64A6}"/>
              </a:ext>
            </a:extLst>
          </p:cNvPr>
          <p:cNvSpPr/>
          <p:nvPr/>
        </p:nvSpPr>
        <p:spPr>
          <a:xfrm>
            <a:off x="6596595" y="5117614"/>
            <a:ext cx="1710725" cy="388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dirty="0" err="1">
                <a:solidFill>
                  <a:srgbClr val="000000"/>
                </a:solidFill>
                <a:ea typeface="+mj-ea"/>
                <a:cs typeface="맑은 고딕" panose="020B0503020000020004" pitchFamily="50" charset="-127"/>
              </a:rPr>
              <a:t>Mybatis</a:t>
            </a:r>
            <a:r>
              <a:rPr lang="en-US" altLang="ko-KR" dirty="0">
                <a:solidFill>
                  <a:srgbClr val="000000"/>
                </a:solidFill>
                <a:ea typeface="+mj-ea"/>
                <a:cs typeface="맑은 고딕" panose="020B0503020000020004" pitchFamily="50" charset="-127"/>
              </a:rPr>
              <a:t> 3.5.9</a:t>
            </a:r>
            <a:endParaRPr lang="ko-KR" altLang="ko-KR" dirty="0">
              <a:ea typeface="+mj-ea"/>
              <a:cs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246BA4B-B4D3-4084-AF29-7D00772EFEE9}"/>
              </a:ext>
            </a:extLst>
          </p:cNvPr>
          <p:cNvSpPr/>
          <p:nvPr/>
        </p:nvSpPr>
        <p:spPr>
          <a:xfrm>
            <a:off x="1474135" y="5117709"/>
            <a:ext cx="1107996" cy="388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dirty="0">
                <a:solidFill>
                  <a:srgbClr val="000000"/>
                </a:solidFill>
                <a:ea typeface="+mj-ea"/>
                <a:cs typeface="맑은 고딕" panose="020B0503020000020004" pitchFamily="50" charset="-127"/>
              </a:rPr>
              <a:t>Java 1.8</a:t>
            </a:r>
            <a:endParaRPr lang="ko-KR" altLang="ko-KR" dirty="0">
              <a:ea typeface="+mj-ea"/>
              <a:cs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6A38998-F893-43DC-947E-C9058251627E}"/>
              </a:ext>
            </a:extLst>
          </p:cNvPr>
          <p:cNvSpPr/>
          <p:nvPr/>
        </p:nvSpPr>
        <p:spPr>
          <a:xfrm>
            <a:off x="8558865" y="5119068"/>
            <a:ext cx="3210005" cy="38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dirty="0">
                <a:solidFill>
                  <a:srgbClr val="000000"/>
                </a:solidFill>
                <a:ea typeface="맑은 고딕" panose="020B0503020000020004" pitchFamily="50" charset="-127"/>
                <a:cs typeface="맑은 고딕" panose="020B0503020000020004" pitchFamily="50" charset="-127"/>
              </a:rPr>
              <a:t>Oracle SQL developer 11.2</a:t>
            </a:r>
            <a:endParaRPr lang="ko-KR" altLang="ko-KR" dirty="0"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6EDA3-2D1A-4420-8B05-AEFA0BD1E6A1}"/>
              </a:ext>
            </a:extLst>
          </p:cNvPr>
          <p:cNvSpPr/>
          <p:nvPr/>
        </p:nvSpPr>
        <p:spPr>
          <a:xfrm>
            <a:off x="4234816" y="5117614"/>
            <a:ext cx="1010459" cy="388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dirty="0">
                <a:solidFill>
                  <a:srgbClr val="000000"/>
                </a:solidFill>
                <a:ea typeface="+mj-ea"/>
                <a:cs typeface="맑은 고딕" panose="020B0503020000020004" pitchFamily="50" charset="-127"/>
              </a:rPr>
              <a:t>eclipse</a:t>
            </a:r>
            <a:endParaRPr lang="ko-KR" altLang="ko-KR" dirty="0">
              <a:solidFill>
                <a:srgbClr val="000000"/>
              </a:solidFill>
              <a:ea typeface="+mj-ea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593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ER-Diagram</a:t>
            </a:r>
            <a:r>
              <a:rPr lang="en-US" altLang="ko-KR" dirty="0"/>
              <a:t> 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760361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06509-23C3-4529-B500-9084A15C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67" y="1054674"/>
            <a:ext cx="8074466" cy="55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A9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3FD53F-BBBA-405A-9DDA-AA39A5A199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D7A9B-D0E6-44E1-9B49-0B1704086D4B}"/>
              </a:ext>
            </a:extLst>
          </p:cNvPr>
          <p:cNvSpPr txBox="1"/>
          <p:nvPr/>
        </p:nvSpPr>
        <p:spPr>
          <a:xfrm>
            <a:off x="5715933" y="3429000"/>
            <a:ext cx="41216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lt"/>
              </a:rPr>
              <a:t>Demo</a:t>
            </a:r>
            <a:endParaRPr lang="ko-KR" alt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22344-D24F-4314-8D44-9CD6098A09FC}"/>
              </a:ext>
            </a:extLst>
          </p:cNvPr>
          <p:cNvSpPr txBox="1"/>
          <p:nvPr/>
        </p:nvSpPr>
        <p:spPr>
          <a:xfrm>
            <a:off x="2462171" y="2828835"/>
            <a:ext cx="1781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+mj-lt"/>
              </a:rPr>
              <a:t>시연</a:t>
            </a:r>
            <a:endParaRPr lang="ko-KR" altLang="en-US" sz="13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427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869182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3704964" y="5042525"/>
            <a:ext cx="47820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err="1">
                <a:solidFill>
                  <a:schemeClr val="accent1"/>
                </a:solidFill>
                <a:latin typeface="+mj-lt"/>
              </a:rPr>
              <a:t>Sumika</a:t>
            </a:r>
            <a:endParaRPr lang="ko-KR" altLang="en-US" sz="8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E7790-DCBA-4EF2-A8D4-FD56C76DC267}"/>
              </a:ext>
            </a:extLst>
          </p:cNvPr>
          <p:cNvSpPr txBox="1"/>
          <p:nvPr/>
        </p:nvSpPr>
        <p:spPr>
          <a:xfrm>
            <a:off x="2502040" y="222309"/>
            <a:ext cx="627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1"/>
                </a:solidFill>
                <a:latin typeface="+mj-lt"/>
              </a:rPr>
              <a:t>인테리어 샵 </a:t>
            </a:r>
            <a:r>
              <a:rPr lang="ko-KR" altLang="en-US" sz="3600" dirty="0">
                <a:solidFill>
                  <a:schemeClr val="accent1"/>
                </a:solidFill>
                <a:latin typeface="+mj-ea"/>
                <a:ea typeface="+mj-ea"/>
              </a:rPr>
              <a:t>쇼핑</a:t>
            </a:r>
            <a:r>
              <a:rPr lang="en-US" altLang="ko-KR" sz="36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ko-KR" altLang="en-US" sz="3600" dirty="0">
                <a:solidFill>
                  <a:schemeClr val="accent1"/>
                </a:solidFill>
                <a:latin typeface="+mj-ea"/>
                <a:ea typeface="+mj-ea"/>
              </a:rPr>
              <a:t>관리</a:t>
            </a:r>
            <a:r>
              <a:rPr lang="ko-KR" altLang="en-US" sz="3600" dirty="0">
                <a:solidFill>
                  <a:schemeClr val="accent1"/>
                </a:solidFill>
                <a:latin typeface="+mj-lt"/>
              </a:rPr>
              <a:t> 프로그램</a:t>
            </a:r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F4DF16-40B6-4FED-86BD-881FEC4F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27" y="0"/>
            <a:ext cx="10287002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3223959" cy="1415772"/>
            <a:chOff x="901700" y="2721114"/>
            <a:chExt cx="3223959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3223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atin typeface="+mn-ea"/>
                </a:rPr>
                <a:t>프로젝트  기획배경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AC08F2-8CEF-4B34-9238-1471FB86A216}"/>
              </a:ext>
            </a:extLst>
          </p:cNvPr>
          <p:cNvSpPr txBox="1"/>
          <p:nvPr/>
        </p:nvSpPr>
        <p:spPr>
          <a:xfrm>
            <a:off x="497149" y="338830"/>
            <a:ext cx="44299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MUSINSA</a:t>
            </a:r>
            <a:endParaRPr lang="ko-KR" altLang="en-US" sz="6600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198E25-CC9C-4293-8AB3-F627DEC7E5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09" y="1446825"/>
            <a:ext cx="10540590" cy="470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850189-BDC4-42BF-89DF-9090FDAF64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82" y="1313661"/>
            <a:ext cx="10695517" cy="4918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C08F2-8CEF-4B34-9238-1471FB86A216}"/>
              </a:ext>
            </a:extLst>
          </p:cNvPr>
          <p:cNvSpPr txBox="1"/>
          <p:nvPr/>
        </p:nvSpPr>
        <p:spPr>
          <a:xfrm>
            <a:off x="483721" y="205665"/>
            <a:ext cx="24179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29cm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622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AC08F2-8CEF-4B34-9238-1471FB86A216}"/>
              </a:ext>
            </a:extLst>
          </p:cNvPr>
          <p:cNvSpPr txBox="1"/>
          <p:nvPr/>
        </p:nvSpPr>
        <p:spPr>
          <a:xfrm>
            <a:off x="483720" y="205665"/>
            <a:ext cx="52956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W Concept</a:t>
            </a:r>
            <a:endParaRPr lang="ko-KR" altLang="en-US" sz="6600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34A96-83F9-4843-8870-A5484AE34A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10" y="1313661"/>
            <a:ext cx="10597690" cy="49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7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/>
                </a:solidFill>
                <a:latin typeface="+mj-ea"/>
                <a:ea typeface="+mj-ea"/>
              </a:rPr>
              <a:t>주요 타겟층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12432" y="2234823"/>
            <a:ext cx="42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3238185" y="2343260"/>
            <a:ext cx="6814686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ko-KR" sz="2400" dirty="0">
                <a:solidFill>
                  <a:schemeClr val="bg1"/>
                </a:solidFill>
              </a:rPr>
              <a:t>높은 가격대인 가구와 인테리어를 구매할 </a:t>
            </a:r>
            <a:r>
              <a:rPr lang="ko-KR" altLang="ko-KR" sz="2400" dirty="0">
                <a:solidFill>
                  <a:schemeClr val="bg1"/>
                </a:solidFill>
                <a:latin typeface="+mj-ea"/>
                <a:ea typeface="+mj-ea"/>
              </a:rPr>
              <a:t>구매력</a:t>
            </a:r>
            <a:r>
              <a:rPr lang="ko-KR" altLang="ko-KR" sz="2400" dirty="0">
                <a:solidFill>
                  <a:schemeClr val="bg1"/>
                </a:solidFill>
              </a:rPr>
              <a:t>을 가진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23067" y="3564662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3353591" y="3641498"/>
            <a:ext cx="6708888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ko-KR" altLang="ko-KR" sz="2400" dirty="0"/>
              <a:t>자신만의 </a:t>
            </a:r>
            <a:r>
              <a:rPr lang="ko-KR" altLang="ko-KR" sz="2400" dirty="0">
                <a:latin typeface="+mj-ea"/>
                <a:ea typeface="+mj-ea"/>
              </a:rPr>
              <a:t>취향</a:t>
            </a:r>
            <a:r>
              <a:rPr lang="ko-KR" altLang="ko-KR" sz="2400" dirty="0"/>
              <a:t>이 있고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ko-KR" sz="2400" dirty="0">
                <a:latin typeface="+mj-ea"/>
                <a:ea typeface="+mj-ea"/>
              </a:rPr>
              <a:t>디자인 문화 예술</a:t>
            </a:r>
            <a:r>
              <a:rPr lang="ko-KR" altLang="ko-KR" sz="2400" dirty="0"/>
              <a:t>에 관심이 많은</a:t>
            </a:r>
            <a:endParaRPr lang="ko-KR" altLang="en-US" sz="24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78070"/>
            <a:ext cx="8242300" cy="1044000"/>
          </a:xfrm>
          <a:prstGeom prst="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15052" y="4884163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705520" y="4969876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400" dirty="0">
                <a:solidFill>
                  <a:schemeClr val="bg1"/>
                </a:solidFill>
                <a:latin typeface="+mj-ea"/>
                <a:ea typeface="+mj-ea"/>
              </a:rPr>
              <a:t>코로나</a:t>
            </a:r>
            <a:r>
              <a:rPr lang="ko-KR" altLang="ko-KR" sz="2400" dirty="0">
                <a:solidFill>
                  <a:schemeClr val="bg1"/>
                </a:solidFill>
              </a:rPr>
              <a:t> 이후 집 안에서의 생활이 늘어나면서 </a:t>
            </a:r>
            <a:r>
              <a:rPr lang="ko-KR" altLang="ko-KR" sz="2400" dirty="0">
                <a:solidFill>
                  <a:schemeClr val="bg1"/>
                </a:solidFill>
                <a:latin typeface="+mj-ea"/>
                <a:ea typeface="+mj-ea"/>
              </a:rPr>
              <a:t>인테리어에 관심</a:t>
            </a:r>
            <a:r>
              <a:rPr lang="ko-KR" altLang="ko-KR" sz="2400" dirty="0">
                <a:solidFill>
                  <a:schemeClr val="bg1"/>
                </a:solidFill>
              </a:rPr>
              <a:t>이 생긴</a:t>
            </a:r>
            <a:endParaRPr lang="ko-KR" altLang="en-US" sz="2400" spc="-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1996059" cy="1415772"/>
            <a:chOff x="901700" y="2721114"/>
            <a:chExt cx="1996059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17155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주요 기능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66043EA-ABAF-4155-AB47-2A634FFB04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523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/>
                </a:solidFill>
                <a:latin typeface="+mj-ea"/>
                <a:ea typeface="+mj-ea"/>
              </a:rPr>
              <a:t>주요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BEAA5-02E6-4FBC-93A9-CE46F6FD0CFE}"/>
              </a:ext>
            </a:extLst>
          </p:cNvPr>
          <p:cNvSpPr txBox="1"/>
          <p:nvPr/>
        </p:nvSpPr>
        <p:spPr>
          <a:xfrm>
            <a:off x="1478577" y="1581570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첫번째 화면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FD33A5-75B4-4F4E-A052-F72A0BA49053}"/>
              </a:ext>
            </a:extLst>
          </p:cNvPr>
          <p:cNvSpPr txBox="1"/>
          <p:nvPr/>
        </p:nvSpPr>
        <p:spPr>
          <a:xfrm>
            <a:off x="5447543" y="1581570"/>
            <a:ext cx="11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고객 화면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FF5167-02CE-4252-B4D1-E2484223B8D8}"/>
              </a:ext>
            </a:extLst>
          </p:cNvPr>
          <p:cNvSpPr txBox="1"/>
          <p:nvPr/>
        </p:nvSpPr>
        <p:spPr>
          <a:xfrm>
            <a:off x="9264657" y="1581570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관리자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6" y="1581570"/>
            <a:ext cx="57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01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4729757" y="1581570"/>
            <a:ext cx="52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02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8679364" y="1581570"/>
            <a:ext cx="81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03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12960" y="2004804"/>
            <a:ext cx="2679681" cy="335870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회원 가입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로그인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고객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 /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관리자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4676631" y="2004804"/>
            <a:ext cx="2679681" cy="3358703"/>
          </a:xfrm>
          <a:prstGeom prst="rect">
            <a:avLst/>
          </a:prstGeom>
          <a:solidFill>
            <a:schemeClr val="accent2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쇼핑하기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카테고리 선택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제품 목록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충전금액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/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재고 차감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)</a:t>
            </a:r>
          </a:p>
          <a:p>
            <a:pPr algn="ctr"/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고객 정보 확인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고객 정보 수정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탈퇴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충전하기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8585839" y="2004804"/>
            <a:ext cx="2706082" cy="3358703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</a:rPr>
              <a:t>제품 관리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</a:rPr>
              <a:t>카테고리 관리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</a:rPr>
              <a:t>거래처 관리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</a:rPr>
              <a:t>재고 관리</a:t>
            </a:r>
            <a:endParaRPr lang="en-US" altLang="ko-KR" sz="20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</a:rPr>
              <a:t>전체 회원 조회</a:t>
            </a:r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139</Words>
  <Application>Microsoft Office PowerPoint</Application>
  <PresentationFormat>와이드스크린</PresentationFormat>
  <Paragraphs>58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Pretendard</vt:lpstr>
      <vt:lpstr>Pretendard ExtraBold</vt:lpstr>
      <vt:lpstr>맑은 고딕</vt:lpstr>
      <vt:lpstr>Arial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47</cp:revision>
  <dcterms:created xsi:type="dcterms:W3CDTF">2021-10-22T06:13:27Z</dcterms:created>
  <dcterms:modified xsi:type="dcterms:W3CDTF">2022-06-07T09:08:17Z</dcterms:modified>
</cp:coreProperties>
</file>